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68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41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69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032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753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474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319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11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93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86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55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5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16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94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93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00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A8DCD-8F2A-41D4-B590-BD1FC9707556}" type="datetimeFigureOut">
              <a:rPr lang="nl-NL" smtClean="0"/>
              <a:t>28-1-2020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35E243-8A3C-4E41-8429-148472AF6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56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E2439-96F3-4F16-986C-264980932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Kennisclip gevaren ontdekkingsreizen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BC9E4A-5C49-4055-B0FA-DF8CA513E3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Marc den Ouden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AF8CFBAC-2DA7-43FD-99CC-3BA7CC51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9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8"/>
    </mc:Choice>
    <mc:Fallback>
      <p:transition spd="slow" advTm="7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E7CA0-23FE-4205-BCFB-843634E0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Gevaren ontdekkingsreizen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A84059-AF6A-4386-9C3C-2755886F7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Ziekte</a:t>
            </a:r>
          </a:p>
          <a:p>
            <a:r>
              <a:rPr lang="nl-NL" dirty="0"/>
              <a:t>Plaatselijke bevolking</a:t>
            </a:r>
          </a:p>
          <a:p>
            <a:r>
              <a:rPr lang="nl-NL" dirty="0"/>
              <a:t>Storm</a:t>
            </a:r>
          </a:p>
          <a:p>
            <a:r>
              <a:rPr lang="nl-NL" dirty="0"/>
              <a:t>Ruzie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75F18F7-81E9-42BD-8F5C-D8F5EBCF9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5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2"/>
    </mc:Choice>
    <mc:Fallback>
      <p:transition spd="slow" advTm="1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70623-8CEB-4012-BB55-0AEBB19B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nl-NL" dirty="0"/>
              <a:t>Ziekte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C9A4DA-C45E-4553-A542-37123F7D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r>
              <a:rPr lang="nl-NL" dirty="0"/>
              <a:t>Slechte omstandigheden op het schip</a:t>
            </a:r>
          </a:p>
          <a:p>
            <a:r>
              <a:rPr lang="nl-NL" dirty="0"/>
              <a:t>Slecht eten</a:t>
            </a:r>
          </a:p>
          <a:p>
            <a:r>
              <a:rPr lang="nl-NL" dirty="0"/>
              <a:t>Slechte hygiëne</a:t>
            </a:r>
          </a:p>
          <a:p>
            <a:r>
              <a:rPr lang="nl-NL" dirty="0"/>
              <a:t>Scheurbuik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C4DC1C-D966-4DB3-B5D3-C3470067D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035" y="875360"/>
            <a:ext cx="4602747" cy="4602747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283039AE-5F4F-47DD-B4D3-5EFF2F11C4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9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77"/>
    </mc:Choice>
    <mc:Fallback>
      <p:transition spd="slow" advTm="7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21688-696E-4EAD-89E6-F301CD070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nl-NL" dirty="0"/>
              <a:t>Plaatselijke bevolking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01DFD4-AA3A-4AA7-956C-62759DCA1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r>
              <a:rPr lang="nl-NL" dirty="0"/>
              <a:t>Begon vaak vriendelijk</a:t>
            </a:r>
          </a:p>
          <a:p>
            <a:r>
              <a:rPr lang="nl-NL" dirty="0"/>
              <a:t>Europese arrogantie</a:t>
            </a:r>
          </a:p>
          <a:p>
            <a:r>
              <a:rPr lang="nl-NL" dirty="0"/>
              <a:t>Christendom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Afbeelding met buiten, persoon, man, staand&#10;&#10;Automatisch gegenereerde beschrijving">
            <a:extLst>
              <a:ext uri="{FF2B5EF4-FFF2-40B4-BE49-F238E27FC236}">
                <a16:creationId xmlns:a16="http://schemas.microsoft.com/office/drawing/2014/main" id="{4A3B4E1F-E397-4296-A4E0-DA25F49A06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026"/>
          <a:stretch/>
        </p:blipFill>
        <p:spPr>
          <a:xfrm>
            <a:off x="4654035" y="1184496"/>
            <a:ext cx="4602747" cy="3984475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D45F854-6A90-43E1-8F9D-92F19036ED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65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78"/>
    </mc:Choice>
    <mc:Fallback>
      <p:transition spd="slow" advTm="6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15F9B-CFB1-4850-8E8A-221B74FD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nl-NL" dirty="0"/>
              <a:t>Storm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7057C3-CFFE-46DA-A15D-9B154697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r>
              <a:rPr lang="nl-NL" dirty="0"/>
              <a:t>Lange reizen</a:t>
            </a:r>
          </a:p>
          <a:p>
            <a:r>
              <a:rPr lang="nl-NL" dirty="0"/>
              <a:t>Gevaarlijke punten</a:t>
            </a:r>
          </a:p>
          <a:p>
            <a:r>
              <a:rPr lang="nl-NL" dirty="0"/>
              <a:t>Kaap de Goede Hoop</a:t>
            </a:r>
          </a:p>
        </p:txBody>
      </p:sp>
      <p:pic>
        <p:nvPicPr>
          <p:cNvPr id="4" name="Afbeelding 3" descr="Afbeelding met buiten, water, staand, man&#10;&#10;Automatisch gegenereerde beschrijving">
            <a:extLst>
              <a:ext uri="{FF2B5EF4-FFF2-40B4-BE49-F238E27FC236}">
                <a16:creationId xmlns:a16="http://schemas.microsoft.com/office/drawing/2014/main" id="{542D6328-B311-4132-89E1-8B0B16134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7"/>
          <a:stretch/>
        </p:blipFill>
        <p:spPr>
          <a:xfrm>
            <a:off x="4953676" y="632145"/>
            <a:ext cx="4003465" cy="5089178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BEBBB2C-5040-4BCC-96DA-089446DF8C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94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37"/>
    </mc:Choice>
    <mc:Fallback>
      <p:transition spd="slow" advTm="3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B253B-5618-479C-9043-25A4918E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nl-NL" dirty="0"/>
              <a:t>Ruzie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9782FB-8CD8-4F35-A7F4-A82CE93F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r>
              <a:rPr lang="nl-NL" dirty="0"/>
              <a:t>Lang met elkaar op een schip</a:t>
            </a:r>
          </a:p>
          <a:p>
            <a:r>
              <a:rPr lang="nl-NL" dirty="0"/>
              <a:t>Vaak criminelen als bemanning</a:t>
            </a:r>
          </a:p>
          <a:p>
            <a:r>
              <a:rPr lang="nl-NL" dirty="0"/>
              <a:t>Muiterij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C76142-287D-410D-A745-CB926A65D8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32" r="20516" b="8763"/>
          <a:stretch/>
        </p:blipFill>
        <p:spPr>
          <a:xfrm>
            <a:off x="4953688" y="632145"/>
            <a:ext cx="4003440" cy="464324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660C274-168B-45E0-AE65-2B6235B982A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59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7"/>
    </mc:Choice>
    <mc:Fallback>
      <p:transition spd="slow" advTm="5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7B1F5-B829-4F9B-A3BE-05799A11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8" y="609600"/>
            <a:ext cx="293051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2800"/>
              <a:t>Gevaren op een ontdekkingsreis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0506622-C692-478A-BEA4-61164B34A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28" y="2160589"/>
            <a:ext cx="2930517" cy="3880773"/>
          </a:xfrm>
        </p:spPr>
        <p:txBody>
          <a:bodyPr>
            <a:normAutofit/>
          </a:bodyPr>
          <a:lstStyle/>
          <a:p>
            <a:r>
              <a:rPr lang="en-US" dirty="0" err="1"/>
              <a:t>Ziekte</a:t>
            </a:r>
            <a:endParaRPr lang="en-US" dirty="0"/>
          </a:p>
          <a:p>
            <a:r>
              <a:rPr lang="en-US" dirty="0" err="1"/>
              <a:t>Plaatselijke</a:t>
            </a:r>
            <a:r>
              <a:rPr lang="en-US" dirty="0"/>
              <a:t> </a:t>
            </a:r>
            <a:r>
              <a:rPr lang="en-US" dirty="0" err="1"/>
              <a:t>bevolking</a:t>
            </a:r>
            <a:endParaRPr lang="en-US" dirty="0"/>
          </a:p>
          <a:p>
            <a:r>
              <a:rPr lang="en-US" dirty="0"/>
              <a:t>Storm</a:t>
            </a:r>
          </a:p>
          <a:p>
            <a:r>
              <a:rPr lang="en-US" dirty="0" err="1"/>
              <a:t>Ruzie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16EB438-584F-4DDA-A534-FCA14458D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718" y="816639"/>
            <a:ext cx="2596281" cy="2245783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A4AE4C9-B978-49EB-A20A-63A6AD79E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176" y="760074"/>
            <a:ext cx="2596281" cy="25962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BFDBB90-D92F-4D08-BE64-1B5AA9B8A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816" y="3437139"/>
            <a:ext cx="2044314" cy="26042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BFE5252-8C7B-4850-8C6C-714405E03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2789" y="3437139"/>
            <a:ext cx="2246141" cy="2604222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CED3DA17-1AF0-4E62-B825-AC8F34BC5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6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1"/>
    </mc:Choice>
    <mc:Fallback>
      <p:transition spd="slow" advTm="2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9.2|16.1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3.3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5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6|15.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62</Words>
  <Application>Microsoft Office PowerPoint</Application>
  <PresentationFormat>Breedbeeld</PresentationFormat>
  <Paragraphs>29</Paragraphs>
  <Slides>7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Kennisclip gevaren ontdekkingsreizen</vt:lpstr>
      <vt:lpstr>Gevaren ontdekkingsreizen</vt:lpstr>
      <vt:lpstr>Ziekte </vt:lpstr>
      <vt:lpstr>Plaatselijke bevolking</vt:lpstr>
      <vt:lpstr>Storm</vt:lpstr>
      <vt:lpstr>Ruzie </vt:lpstr>
      <vt:lpstr>Gevaren op een ontdekkingsreis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Kennisclip gevaren ontdekkingsreizen</dc:title>
  <dc:creator>Marc Den Ouden</dc:creator>
  <cp:lastModifiedBy>Marc Den Ouden</cp:lastModifiedBy>
  <cp:revision>2</cp:revision>
  <dcterms:created xsi:type="dcterms:W3CDTF">2020-01-28T13:19:14Z</dcterms:created>
  <dcterms:modified xsi:type="dcterms:W3CDTF">2020-01-28T13:42:17Z</dcterms:modified>
</cp:coreProperties>
</file>